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66" r:id="rId3"/>
    <p:sldId id="261" r:id="rId4"/>
    <p:sldId id="256" r:id="rId5"/>
    <p:sldId id="276" r:id="rId6"/>
    <p:sldId id="275" r:id="rId7"/>
    <p:sldId id="277" r:id="rId8"/>
    <p:sldId id="268" r:id="rId9"/>
    <p:sldId id="264" r:id="rId10"/>
    <p:sldId id="259" r:id="rId11"/>
    <p:sldId id="274" r:id="rId12"/>
    <p:sldId id="258" r:id="rId13"/>
    <p:sldId id="267" r:id="rId14"/>
    <p:sldId id="257" r:id="rId15"/>
    <p:sldId id="269" r:id="rId16"/>
    <p:sldId id="279" r:id="rId17"/>
    <p:sldId id="280" r:id="rId18"/>
    <p:sldId id="278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66FF"/>
    <a:srgbClr val="3333FF"/>
    <a:srgbClr val="0066FF"/>
    <a:srgbClr val="3B2A1D"/>
    <a:srgbClr val="372E25"/>
    <a:srgbClr val="383424"/>
    <a:srgbClr val="403724"/>
    <a:srgbClr val="2A2418"/>
    <a:srgbClr val="3F3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39FA7C-A147-43AD-B55E-BA17613A04FB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A9CACF-049E-451E-A97F-8BE3D42DC52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2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F866DEB-980E-444F-91D0-CC121FBDD251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B6A2F78-32C9-469F-BC16-C5BD5BF8D8AE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45F145-B7C2-48CE-9DAC-7640EE5BA86B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5D514-CBB8-428A-97C5-2EB38FBDD1C4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BF450C-8AB2-4889-B779-2595E6DF7A3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9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B32347-D606-4511-9D97-F1B0BA60C04A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13583A-2A84-4067-990B-84F130DC422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38DB53-95AA-4A18-B116-ADF16B608C5F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6DC6FE-99D6-43B8-92AD-E9F0CDB30F3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83634B-5AF9-44BD-8AF9-83BA00CBFDC9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EC7784-BDAD-42AA-BC8E-D1ECF283D9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CD6946-A30E-480D-BD74-BF4909E84648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980E3-FD8C-4F76-9584-18EADCC6C71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1557A7-0690-4C39-A8D9-59A44D35FA98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6A65C5-C5F4-4A39-A9A8-149440BBFA2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5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FA4D99-0E0A-4731-B33D-52A6DB54072F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AAC77-0B5D-4DD4-BC26-9398575CE4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7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5E89F-8D3D-4F11-A78A-C84B1562001E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D01872-4081-4283-807B-ECED4192F9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8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3B3931-5362-4F56-92B4-7212857727F9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217F83-1320-4DB9-94D9-574ACC45F4C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460E0B-165F-41BE-803F-1F4D99AD7722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7A587-7EFB-40DB-B8F7-D564D63A702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F786D-537D-452E-883A-77EBF055F4E1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D95FD1-85AB-4015-BCC0-DBBBDF77F7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3A1894C-57A1-4245-9186-FE0F577002AD}" type="datetime1">
              <a:rPr lang="en-GB"/>
              <a:pPr lvl="0"/>
              <a:t>22/05/2019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19AF2C5-D057-4F2A-94BF-B1B09B108AAB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nnavafiadou@yahoo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331" y="979052"/>
            <a:ext cx="6782635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587654" y="2987427"/>
            <a:ext cx="9016697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60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Πως</a:t>
            </a:r>
            <a:r>
              <a:rPr lang="el-GR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l-GR" sz="60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αγγίζουμε</a:t>
            </a:r>
            <a:r>
              <a:rPr lang="el-GR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l-GR" sz="60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την</a:t>
            </a:r>
            <a:r>
              <a:rPr lang="el-GR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l-GR" sz="60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ΕΥΤΥΧΙΑ</a:t>
            </a:r>
            <a:endParaRPr lang="en-US" sz="6000" b="1" i="0" u="none" strike="noStrike" kern="1200" cap="none" spc="0" baseline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799991">
            <a:off x="10" y="-1014893"/>
            <a:ext cx="12191996" cy="835018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3669551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60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  <a:t>H</a:t>
            </a:r>
            <a:r>
              <a:rPr lang="en-US" sz="5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  <a:t> </a:t>
            </a:r>
            <a:r>
              <a:rPr lang="en-US" sz="60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  <a:t>TEXNH</a:t>
            </a:r>
            <a:r>
              <a:rPr lang="en-US" sz="5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  <a:t/>
            </a:r>
            <a:br>
              <a:rPr lang="en-US" sz="5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</a:br>
            <a:endParaRPr lang="en-GB"/>
          </a:p>
        </p:txBody>
      </p:sp>
      <p:sp>
        <p:nvSpPr>
          <p:cNvPr id="3" name="Rectangle 6"/>
          <p:cNvSpPr/>
          <p:nvPr/>
        </p:nvSpPr>
        <p:spPr>
          <a:xfrm>
            <a:off x="2705938" y="3021598"/>
            <a:ext cx="8288423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5400" b="1" i="1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τραβά το χαλί της ιεραρχίας</a:t>
            </a:r>
            <a:endParaRPr lang="en-US" sz="5400" b="1" i="1" u="none" strike="noStrike" kern="1200" cap="none" spc="0" baseline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51213" y="1105317"/>
            <a:ext cx="11374733" cy="42473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‘surround yourself with smarter people’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i="0" u="none" strike="noStrike" kern="1200" cap="none" spc="0" baseline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Big Impact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By Linda Howxter/Vivian Hartley HH2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z="7200" b="1" dirty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  <a:t>Listen to the </a:t>
            </a:r>
            <a:r>
              <a:rPr lang="en-US" sz="7200" b="1" dirty="0">
                <a:solidFill>
                  <a:srgbClr val="C00000"/>
                </a:solidFill>
                <a:latin typeface="Calibri"/>
              </a:rPr>
              <a:t>ART</a:t>
            </a:r>
            <a:r>
              <a:rPr lang="en-US" sz="7200" b="1" dirty="0">
                <a:solidFill>
                  <a:srgbClr val="F8CBAD"/>
                </a:solidFill>
                <a:latin typeface="Calibri"/>
              </a:rPr>
              <a:t/>
            </a:r>
            <a:br>
              <a:rPr lang="en-US" sz="7200" b="1" dirty="0">
                <a:solidFill>
                  <a:srgbClr val="F8CBAD"/>
                </a:solidFill>
                <a:latin typeface="Calibri"/>
              </a:rPr>
            </a:br>
            <a:endParaRPr lang="en-GB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003630" y="2967337"/>
            <a:ext cx="18472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ED7D31"/>
                </a:outerShdw>
              </a:effectLst>
              <a:uFillTx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0" y="2967337"/>
            <a:ext cx="18472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i="0" u="none" strike="noStrike" kern="1200" cap="none" spc="0" baseline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3630" y="2967337"/>
            <a:ext cx="184727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i="0" u="none" strike="noStrike" kern="1200" cap="none" spc="0" baseline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8838" y="2967337"/>
            <a:ext cx="12289709" cy="2862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…the whole culture is telling you to hurry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while </a:t>
            </a:r>
            <a:r>
              <a:rPr lang="en-US" sz="54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ART</a:t>
            </a:r>
            <a:r>
              <a:rPr lang="en-US" sz="5400" b="1" i="0" u="none" strike="noStrike" kern="1200" cap="none" spc="0" baseline="0" dirty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 tells you to take your time…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1" u="none" strike="noStrike" kern="1200" cap="none" spc="0" baseline="0" dirty="0">
              <a:solidFill>
                <a:srgbClr val="5B9BD5"/>
              </a:solidFill>
              <a:effectLst>
                <a:outerShdw dist="25402" dir="5400000">
                  <a:srgbClr val="6E747A"/>
                </a:outerShdw>
              </a:effectLst>
              <a:uFillTx/>
              <a:latin typeface="Calibri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 dirty="0">
                <a:solidFill>
                  <a:srgbClr val="0070C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Calibri"/>
              </a:rPr>
              <a:t>- </a:t>
            </a:r>
            <a:r>
              <a:rPr lang="en-US" sz="3600" b="0" i="1" u="none" strike="noStrike" kern="1200" cap="none" spc="0" baseline="0" dirty="0" err="1">
                <a:solidFill>
                  <a:srgbClr val="0070C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Calibri"/>
              </a:rPr>
              <a:t>Junot</a:t>
            </a:r>
            <a:r>
              <a:rPr lang="en-US" sz="3600" b="0" i="1" u="none" strike="noStrike" kern="1200" cap="none" spc="0" baseline="0" dirty="0">
                <a:solidFill>
                  <a:srgbClr val="0070C0"/>
                </a:solidFill>
                <a:effectLst>
                  <a:outerShdw dist="25402" dir="5400000">
                    <a:srgbClr val="6E747A"/>
                  </a:outerShdw>
                </a:effectLst>
                <a:uFillTx/>
                <a:latin typeface="Calibri"/>
              </a:rPr>
              <a:t> Diaz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169545" y="2967337"/>
            <a:ext cx="3852915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#</a:t>
            </a: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ARTWORKS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3"/>
          <p:cNvSpPr/>
          <p:nvPr/>
        </p:nvSpPr>
        <p:spPr>
          <a:xfrm>
            <a:off x="3248744" y="2967337"/>
            <a:ext cx="5694508" cy="17543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#artasasocialbuffer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#lessismore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E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scontent.fath6-1.fna.fbcdn.net/v/t1.15752-9/s2048x2048/59039561_310111736582398_6724436712581234688_n.jpg?_nc_cat=111&amp;_nc_ht=scontent.fath6-1.fna&amp;oh=c14c6392b6dc59a585e38590a7352122&amp;oe=5D6D159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5" y="0"/>
            <a:ext cx="10296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770671" y="2967337"/>
            <a:ext cx="6583131" cy="286231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1" u="none" strike="noStrike" kern="1200" cap="none" spc="0" baseline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FillTx/>
              <a:latin typeface="Calibri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1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Anna Vafiadou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1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HeterArt Founder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1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Culture and Urban Design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1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annavafiadou@yahoo.gr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8"/>
            <a:ext cx="12191996" cy="70891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169545" y="2967337"/>
            <a:ext cx="8022455" cy="70173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1" i="1" kern="0" dirty="0" err="1">
                <a:solidFill>
                  <a:srgbClr val="0070C0"/>
                </a:solidFill>
                <a:effectLst>
                  <a:outerShdw dist="22860" dir="5400000">
                    <a:srgbClr val="000000"/>
                  </a:outerShdw>
                </a:effectLst>
              </a:rPr>
              <a:t>HeterArt</a:t>
            </a:r>
            <a:endParaRPr lang="en-US" sz="7200" b="1" i="1" kern="0" dirty="0">
              <a:solidFill>
                <a:srgbClr val="0070C0"/>
              </a:solidFill>
              <a:effectLst>
                <a:outerShdw dist="22860" dir="5400000">
                  <a:srgbClr val="000000"/>
                </a:outerShdw>
              </a:effectLst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kern="0" dirty="0" smtClean="0">
                <a:solidFill>
                  <a:srgbClr val="0070C0"/>
                </a:solidFill>
                <a:effectLst>
                  <a:outerShdw dist="22860" dir="5400000">
                    <a:srgbClr val="000000"/>
                  </a:outerShdw>
                </a:effectLst>
              </a:rPr>
              <a:t>Education, </a:t>
            </a:r>
            <a:r>
              <a:rPr lang="en-US" sz="5400" b="1" kern="0" dirty="0">
                <a:solidFill>
                  <a:srgbClr val="0070C0"/>
                </a:solidFill>
                <a:effectLst>
                  <a:outerShdw dist="22860" dir="5400000">
                    <a:srgbClr val="000000"/>
                  </a:outerShdw>
                </a:effectLst>
              </a:rPr>
              <a:t>Culture &amp; </a:t>
            </a:r>
            <a:endParaRPr lang="en-US" sz="5400" b="1" kern="0" dirty="0" smtClean="0">
              <a:solidFill>
                <a:srgbClr val="0070C0"/>
              </a:solidFill>
              <a:effectLst>
                <a:outerShdw dist="22860" dir="5400000">
                  <a:srgbClr val="000000"/>
                </a:outerShdw>
              </a:effectLst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kern="0" dirty="0" smtClean="0">
                <a:solidFill>
                  <a:srgbClr val="0070C0"/>
                </a:solidFill>
                <a:effectLst>
                  <a:outerShdw dist="22860" dir="5400000">
                    <a:srgbClr val="000000"/>
                  </a:outerShdw>
                </a:effectLst>
              </a:rPr>
              <a:t>Urban </a:t>
            </a:r>
            <a:r>
              <a:rPr lang="en-US" sz="5400" b="1" kern="0" dirty="0">
                <a:solidFill>
                  <a:srgbClr val="0070C0"/>
                </a:solidFill>
                <a:effectLst>
                  <a:outerShdw dist="22860" dir="5400000">
                    <a:srgbClr val="000000"/>
                  </a:outerShdw>
                </a:effectLst>
              </a:rPr>
              <a:t>Design</a:t>
            </a: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dirty="0" smtClean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hlinkClick r:id="rId2"/>
              </a:rPr>
              <a:t>annavafiadou@yahoo.gr</a:t>
            </a:r>
            <a:endParaRPr lang="en-US" sz="5400" b="1" dirty="0" smtClean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</a:endParaRPr>
          </a:p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dirty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5400" b="1" dirty="0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latin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9AC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840" y="0"/>
            <a:ext cx="4734315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224844" y="2533701"/>
            <a:ext cx="7742307" cy="17543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To </a:t>
            </a:r>
            <a:r>
              <a:rPr lang="el-GR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παιχνίδι των Πλήκτρων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#</a:t>
            </a:r>
            <a:r>
              <a:rPr lang="en-US" sz="5400" b="1" i="0" u="none" strike="noStrike" kern="1200" cap="none" spc="0" baseline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piano4all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9BA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z="5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  <a:t/>
            </a:r>
            <a:br>
              <a:rPr lang="en-US" sz="5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latin typeface="Calibri"/>
              </a:rPr>
            </a:b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522515"/>
            <a:ext cx="9144000" cy="6039063"/>
          </a:xfrm>
        </p:spPr>
        <p:txBody>
          <a:bodyPr/>
          <a:lstStyle/>
          <a:p>
            <a:pPr lvl="0">
              <a:lnSpc>
                <a:spcPct val="80000"/>
              </a:lnSpc>
            </a:pPr>
            <a:endParaRPr lang="el-GR"/>
          </a:p>
          <a:p>
            <a:pPr lvl="0">
              <a:spcBef>
                <a:spcPts val="0"/>
              </a:spcBef>
            </a:pPr>
            <a:r>
              <a:rPr lang="el-GR" sz="6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</a:rPr>
              <a:t>εναλλαγή ρόλων, μοιραζόμαστε </a:t>
            </a:r>
          </a:p>
          <a:p>
            <a:pPr lvl="0">
              <a:spcBef>
                <a:spcPts val="0"/>
              </a:spcBef>
            </a:pPr>
            <a:r>
              <a:rPr lang="el-GR" sz="6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</a:rPr>
              <a:t>χώρο, χρόνο, εμπειρία</a:t>
            </a:r>
          </a:p>
          <a:p>
            <a:pPr lvl="0">
              <a:spcBef>
                <a:spcPts val="0"/>
              </a:spcBef>
            </a:pPr>
            <a:r>
              <a:rPr lang="el-GR" sz="6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</a:rPr>
              <a:t> σεβόμαστε τον ρυθμό του άλλου, αναπνέουμε</a:t>
            </a:r>
            <a:r>
              <a:rPr lang="en-US" sz="6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</a:rPr>
              <a:t> </a:t>
            </a:r>
            <a:r>
              <a:rPr lang="el-GR" sz="6400" b="1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</a:rPr>
              <a:t>μαζί </a:t>
            </a:r>
            <a:endParaRPr lang="en-US" sz="6400" b="1">
              <a:solidFill>
                <a:srgbClr val="FFFFFF"/>
              </a:solidFill>
              <a:effectLst>
                <a:outerShdw dist="22860" dir="5400000">
                  <a:srgbClr val="000000"/>
                </a:outerShdw>
              </a:effectLst>
            </a:endParaRPr>
          </a:p>
          <a:p>
            <a:pPr lvl="0">
              <a:lnSpc>
                <a:spcPct val="80000"/>
              </a:lnSpc>
            </a:pPr>
            <a:endParaRPr lang="el-GR" sz="6400"/>
          </a:p>
          <a:p>
            <a:pPr lvl="0">
              <a:lnSpc>
                <a:spcPct val="80000"/>
              </a:lnSpc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799991">
            <a:off x="10" y="-271312"/>
            <a:ext cx="12191996" cy="78678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799991">
            <a:off x="10" y="0"/>
            <a:ext cx="12191996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799991">
            <a:off x="10" y="-894302"/>
            <a:ext cx="12191996" cy="775230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bg>
      <p:bgPr>
        <a:solidFill>
          <a:srgbClr val="9BA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834" y="0"/>
            <a:ext cx="9877531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2C4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799991">
            <a:off x="10" y="-140672"/>
            <a:ext cx="12191996" cy="750611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100</Words>
  <Application>Microsoft Office PowerPoint</Application>
  <PresentationFormat>Widescreen</PresentationFormat>
  <Paragraphs>36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 TEXNH </vt:lpstr>
      <vt:lpstr>PowerPoint Presentation</vt:lpstr>
      <vt:lpstr>Listen to the ART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Anna</cp:lastModifiedBy>
  <cp:revision>33</cp:revision>
  <dcterms:created xsi:type="dcterms:W3CDTF">2019-05-07T16:32:29Z</dcterms:created>
  <dcterms:modified xsi:type="dcterms:W3CDTF">2019-05-22T08:02:05Z</dcterms:modified>
</cp:coreProperties>
</file>